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84" r:id="rId10"/>
    <p:sldId id="257" r:id="rId11"/>
    <p:sldId id="268" r:id="rId12"/>
    <p:sldId id="258" r:id="rId13"/>
    <p:sldId id="276" r:id="rId14"/>
    <p:sldId id="278" r:id="rId15"/>
    <p:sldId id="275" r:id="rId16"/>
    <p:sldId id="267" r:id="rId17"/>
    <p:sldId id="286" r:id="rId18"/>
    <p:sldId id="259" r:id="rId19"/>
    <p:sldId id="260" r:id="rId20"/>
    <p:sldId id="261" r:id="rId21"/>
    <p:sldId id="263" r:id="rId22"/>
    <p:sldId id="265" r:id="rId23"/>
    <p:sldId id="270" r:id="rId24"/>
    <p:sldId id="269" r:id="rId25"/>
    <p:sldId id="271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2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240.png"/><Relationship Id="rId4" Type="http://schemas.openxmlformats.org/officeDocument/2006/relationships/image" Target="../media/image130.png"/><Relationship Id="rId9" Type="http://schemas.openxmlformats.org/officeDocument/2006/relationships/image" Target="../media/image2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601085" y="3553720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19804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1608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08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741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4600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3130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0046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46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89864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1240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3167578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/>
          <p:nvPr/>
        </p:nvCxnSpPr>
        <p:spPr>
          <a:xfrm rot="5400000">
            <a:off x="9728441" y="2488198"/>
            <a:ext cx="3184772" cy="1072985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52262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622017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437351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52262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</a:t>
            </a:r>
            <a:r>
              <a:rPr lang="en-US" sz="2000" dirty="0" smtClean="0"/>
              <a:t>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4" y="851284"/>
            <a:ext cx="180987" cy="17231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4" y="3752716"/>
            <a:ext cx="180987" cy="17231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19" y="4077051"/>
            <a:ext cx="180987" cy="172311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462978" y="2507111"/>
            <a:ext cx="265670" cy="28630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  <a:endParaRPr lang="en-US" b="1" dirty="0"/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16830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16475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578073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2327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3" name="Left-Right Arrow 2"/>
          <p:cNvSpPr/>
          <p:nvPr/>
        </p:nvSpPr>
        <p:spPr>
          <a:xfrm>
            <a:off x="2470417" y="279769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226166"/>
            <a:ext cx="301431" cy="3014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1662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19" name="Left-Right Arrow 18"/>
          <p:cNvSpPr/>
          <p:nvPr/>
        </p:nvSpPr>
        <p:spPr>
          <a:xfrm>
            <a:off x="2460884" y="650501"/>
            <a:ext cx="1011628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0371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70371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815404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176307" y="3358694"/>
            <a:ext cx="870751" cy="1015479"/>
            <a:chOff x="7483230" y="2896126"/>
            <a:chExt cx="870751" cy="10154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483230" y="3542273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21168" y="1907318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106163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907318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04714" y="3358694"/>
            <a:ext cx="1615914" cy="980246"/>
            <a:chOff x="2534406" y="4227129"/>
            <a:chExt cx="1615914" cy="980246"/>
          </a:xfrm>
        </p:grpSpPr>
        <p:grpSp>
          <p:nvGrpSpPr>
            <p:cNvPr id="19" name="Group 18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20" name="Rectangle 19"/>
            <p:cNvSpPr/>
            <p:nvPr/>
          </p:nvSpPr>
          <p:spPr>
            <a:xfrm>
              <a:off x="2994351" y="4838043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161131" y="725259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612671" y="2898124"/>
            <a:ext cx="1230603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898124"/>
            <a:ext cx="970689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870934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909925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242530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1058325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99860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947554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368456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344126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704968" y="3134604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652398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525937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1545567">
            <a:off x="4524507" y="2782145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347495">
            <a:off x="2412728" y="282610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13306</TotalTime>
  <Words>771</Words>
  <Application>Microsoft Office PowerPoint</Application>
  <PresentationFormat>Widescreen</PresentationFormat>
  <Paragraphs>346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184</cp:revision>
  <dcterms:created xsi:type="dcterms:W3CDTF">2018-09-21T13:29:07Z</dcterms:created>
  <dcterms:modified xsi:type="dcterms:W3CDTF">2019-04-25T14:22:40Z</dcterms:modified>
</cp:coreProperties>
</file>